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ноября вся Россия отмечает День народного единства. Накануне праздника воспитанники нашего МАДОУ  стали участниками познавательно-игровой программы  «Путешествие по России» (в рамках сотрудничества с ТОДЮБ, отдел Содружество). Ребята вспомнили о том, как велика и красива наша Родина, как богата событиями ее история. Дошкольники познакомились с государственными символами России, прослушали Гимн. Ребята ознакомились с культурой и традициями некоторых народов нашей страны, с  многообразием фауны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флоры.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и, конечно же, приняли активное участие в интерактивных играх и заданиях. В завершении дети сделали сувенир ко Дню народного единства.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IMG_20221102_153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MG_20221102_160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-20221103-WA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Новая папка\IMG_20221102_1558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7"/>
            <a:ext cx="4176464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Новая папка\IMG_20221102_161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1764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MG-20221103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60648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_20221103_0936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140968"/>
            <a:ext cx="482453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2022-11-03T14:10:15Z</dcterms:created>
  <dcterms:modified xsi:type="dcterms:W3CDTF">2022-11-03T15:01:18Z</dcterms:modified>
</cp:coreProperties>
</file>