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23224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«Лучший знаток правил дорожного движения»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познавательно –игровая программа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1\Desktop\hello_html_m1cfb4d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924944"/>
            <a:ext cx="360040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26 июня в нашем саду состоялась познавательно – игровая программа «Знатоки правил дорожного движения», посвященная правилам  безопасности  на дороге.  Встреча прошла  весело и интересно. Мальчики и девочки отгадывали загадки о светофоре, о знаках дорожного движения, обсуждали иллюстрации с изображением дорожных ситуаций, а также  приняли участие  в  тематических подвижных играх. В ходе мероприятия ребята сделали вывод о том, что для безопасности жизни важно не только соблюдать правила дорожного движения на улицах города, но и вести себя правильно в общественном транспорте. По итогам  праздника  детям  были вручены дипломы и медали «Лучшему знатоку правил дорожного движения».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:\Users\1\Desktop\пдд\WP_20190626_09_13_21_Pro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320480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esktop\WP_20190626_09_20_06_Pr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0649"/>
            <a:ext cx="446449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\Desktop\пдд\WP_20190626_09_27_51_Pr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3212976"/>
            <a:ext cx="432047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\Desktop\пдд\WP_20190626_09_29_24_Pro__highre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212976"/>
            <a:ext cx="439248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1\Desktop\пдд\WP_20190626_09_33_51_Pro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21297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esktop\пдд\WP_20190626_09_36_54_Pr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6632"/>
            <a:ext cx="446449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\Desktop\пдд\WP_20190626_09_38_30_Pr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3284984"/>
            <a:ext cx="417646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\Desktop\пдд\WP_20190626_09_38_56_Pro__highre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356992"/>
            <a:ext cx="446449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1\Desktop\пдд\WP_20190626_09_39_16_Pro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439248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esktop\пдд\WP_20190626_09_41_22_Pro__highre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8641"/>
            <a:ext cx="4392488" cy="302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\Desktop\пдд\WP_20190626_09_41_49_Pr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3573016"/>
            <a:ext cx="432047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\Desktop\пдд\WP_20190626_09_42_20_Pro__highre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73016"/>
            <a:ext cx="446449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113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«Лучший знаток правил дорожного движения» познавательно –игровая программа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«Лучший знаток правил дорожного движения» познавательно –игровая программа</dc:title>
  <dc:creator>1</dc:creator>
  <cp:lastModifiedBy>1</cp:lastModifiedBy>
  <cp:revision>22</cp:revision>
  <dcterms:created xsi:type="dcterms:W3CDTF">2019-07-06T13:22:40Z</dcterms:created>
  <dcterms:modified xsi:type="dcterms:W3CDTF">2019-08-01T07:33:27Z</dcterms:modified>
</cp:coreProperties>
</file>