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0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20" y="8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V="1">
            <a:off x="685800" y="646978"/>
            <a:ext cx="77724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805264"/>
            <a:ext cx="6400800" cy="105273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Игровое мероприятие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МАДОУ № 1                               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i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Autofit/>
          </a:bodyPr>
          <a:lstStyle/>
          <a:p>
            <a:r>
              <a:rPr lang="ru-RU" sz="2800" dirty="0" smtClean="0"/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 июля, в  преддверии народного праздника Ивана Купалы,   у нас  состоялось игровое мероприятие «День Нептуна»,  в котором приняли участие воспитанники  нашего детского сада. Именно, в день Ивана Купалы, как говорили наши предки, совершались различные чудеса. Вот и к нам пожаловали на праздник Нептун и Русалочка. Под звучание музыки и песен дети вместе с героями  праздника играли в различные забавы и игры, водили хороводы,  отгадывали загадки, которые так любили когда - то на Руси славяне. Праздник прошел весело и инт</a:t>
            </a:r>
            <a:r>
              <a:rPr lang="ru-RU" sz="2800" dirty="0" smtClean="0"/>
              <a:t>ересно.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ень нептуна\WP_20190705_10_57_05_Pr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1"/>
            <a:ext cx="4176464" cy="2952327"/>
          </a:xfrm>
          <a:prstGeom prst="rect">
            <a:avLst/>
          </a:prstGeom>
          <a:noFill/>
        </p:spPr>
      </p:pic>
      <p:pic>
        <p:nvPicPr>
          <p:cNvPr id="4" name="Рисунок 3" descr="C:\Users\1\Desktop\Нептун\WP_20190705_11_10_21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1"/>
            <a:ext cx="4392488" cy="29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\Desktop\день нептуна\WP_20190705_11_02_13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3356992"/>
            <a:ext cx="4176463" cy="31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C:\Users\1\Desktop\Нептун\WP_20190705_11_03_22_Pro__highres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6992"/>
            <a:ext cx="439248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1\Desktop\день нептуна\WP_20190705_11_08_19_Pr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60648"/>
            <a:ext cx="424847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C:\Users\1\Desktop\Нептун\WP_20190705_11_07_13_Pro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9"/>
            <a:ext cx="432048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Desktop\Нептун\WP_20190705_11_08_39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3356992"/>
            <a:ext cx="432047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1\Desktop\Нептун\WP_20190705_11_16_35_Pr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356992"/>
            <a:ext cx="424847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1\Desktop\день нептуна\WP_20190705_11_16_02_Pro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1"/>
            <a:ext cx="439248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\Desktop\день нептуна\WP_20190705_11_18_25_Pr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8641"/>
            <a:ext cx="4176464" cy="2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Desktop\Нептун\WP_20190705_11_13_17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3212976"/>
            <a:ext cx="4392487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\Desktop\Нептун\WP_20190705_11_13_46_Pro__highre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212976"/>
            <a:ext cx="417646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1\Desktop\Нептун\WP_20190705_11_25_55_Pr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4320480" cy="324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C:\Users\1\Desktop\Нептун\WP_20190705_11_23_31_Pro__highres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9"/>
            <a:ext cx="4176464" cy="324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Desktop\Нептун\WP_20190705_11_25_43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432048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\Desktop\Нептун\WP_20190705_11_24_36_Pro__highre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645024"/>
            <a:ext cx="417646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1\Desktop\день нептуна\WP_20190705_11_27_57_Pro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9"/>
            <a:ext cx="4104456" cy="28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\Desktop\Нептун\WP_20190705_11_32_48_Pro__highre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0649"/>
            <a:ext cx="4536504" cy="28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Desktop\день нептуна\WP_20190705_11_31_47_Pr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284984"/>
            <a:ext cx="410445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\Desktop\Нептун\WP_20190705_11_33_31_Pro__highre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284984"/>
            <a:ext cx="460851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100</Words>
  <Application>Microsoft Office PowerPoint</Application>
  <PresentationFormat>Экран (4:3)</PresentationFormat>
  <Paragraphs>3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HP</cp:lastModifiedBy>
  <cp:revision>31</cp:revision>
  <dcterms:created xsi:type="dcterms:W3CDTF">2019-07-07T01:08:48Z</dcterms:created>
  <dcterms:modified xsi:type="dcterms:W3CDTF">2019-07-07T02:43:42Z</dcterms:modified>
</cp:coreProperties>
</file>